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13"/>
    <a:srgbClr val="888B8E"/>
    <a:srgbClr val="D2D3D5"/>
    <a:srgbClr val="51C1E9"/>
    <a:srgbClr val="F15D2A"/>
    <a:srgbClr val="424649"/>
    <a:srgbClr val="FF4D00"/>
    <a:srgbClr val="2A2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9441D4-283A-4DB1-89F5-58B54B9680F6}" v="4" dt="2025-01-27T08:37:2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les Tellez, Javier" userId="2e0e73ff-b8ee-4c27-8290-2129e514ebaa" providerId="ADAL" clId="{FCFAA01C-8BFF-474F-AA9D-3CD838A695A6}"/>
    <pc:docChg chg="delSld">
      <pc:chgData name="Robles Tellez, Javier" userId="2e0e73ff-b8ee-4c27-8290-2129e514ebaa" providerId="ADAL" clId="{FCFAA01C-8BFF-474F-AA9D-3CD838A695A6}" dt="2025-01-27T08:40:47.416" v="4" actId="47"/>
      <pc:docMkLst>
        <pc:docMk/>
      </pc:docMkLst>
      <pc:sldChg chg="del">
        <pc:chgData name="Robles Tellez, Javier" userId="2e0e73ff-b8ee-4c27-8290-2129e514ebaa" providerId="ADAL" clId="{FCFAA01C-8BFF-474F-AA9D-3CD838A695A6}" dt="2025-01-27T08:40:45.557" v="1" actId="47"/>
        <pc:sldMkLst>
          <pc:docMk/>
          <pc:sldMk cId="1319918932" sldId="256"/>
        </pc:sldMkLst>
      </pc:sldChg>
      <pc:sldChg chg="del">
        <pc:chgData name="Robles Tellez, Javier" userId="2e0e73ff-b8ee-4c27-8290-2129e514ebaa" providerId="ADAL" clId="{FCFAA01C-8BFF-474F-AA9D-3CD838A695A6}" dt="2025-01-27T08:40:46.343" v="2" actId="47"/>
        <pc:sldMkLst>
          <pc:docMk/>
          <pc:sldMk cId="2032324416" sldId="257"/>
        </pc:sldMkLst>
      </pc:sldChg>
      <pc:sldChg chg="del">
        <pc:chgData name="Robles Tellez, Javier" userId="2e0e73ff-b8ee-4c27-8290-2129e514ebaa" providerId="ADAL" clId="{FCFAA01C-8BFF-474F-AA9D-3CD838A695A6}" dt="2025-01-27T08:40:46.897" v="3" actId="47"/>
        <pc:sldMkLst>
          <pc:docMk/>
          <pc:sldMk cId="1887428499" sldId="258"/>
        </pc:sldMkLst>
      </pc:sldChg>
      <pc:sldChg chg="del">
        <pc:chgData name="Robles Tellez, Javier" userId="2e0e73ff-b8ee-4c27-8290-2129e514ebaa" providerId="ADAL" clId="{FCFAA01C-8BFF-474F-AA9D-3CD838A695A6}" dt="2025-01-27T08:40:47.416" v="4" actId="47"/>
        <pc:sldMkLst>
          <pc:docMk/>
          <pc:sldMk cId="1518852035" sldId="260"/>
        </pc:sldMkLst>
      </pc:sldChg>
      <pc:sldChg chg="del">
        <pc:chgData name="Robles Tellez, Javier" userId="2e0e73ff-b8ee-4c27-8290-2129e514ebaa" providerId="ADAL" clId="{FCFAA01C-8BFF-474F-AA9D-3CD838A695A6}" dt="2025-01-27T08:40:44.613" v="0" actId="47"/>
        <pc:sldMkLst>
          <pc:docMk/>
          <pc:sldMk cId="3412642833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C8AE-25D0-46DC-81E4-A7C374543F2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655CE-C55C-4FF3-98B6-9258419F3B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84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59417-DC02-9548-B138-4F77FAE83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B61C22C-96BA-53B7-6FC6-BDE9A4EC6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2384CC-216A-2235-00B3-508BD85C3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C40087-6E34-0DBA-F971-BE87A7975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655CE-C55C-4FF3-98B6-9258419F3BE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62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44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44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16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39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79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2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96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4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99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6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60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7FA0-3FA2-498E-92B2-F7FDBD837E86}" type="datetimeFigureOut">
              <a:rPr lang="es-ES" smtClean="0"/>
              <a:t>30/01/2025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0FF4E-2C70-44FB-82AD-8DA8E2F094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6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2589-8F1D-85D8-7D2E-BF5103BA6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EB65A80-B8C4-CECE-032B-B86741C36F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10258" y="109336"/>
            <a:ext cx="6937856" cy="9015503"/>
          </a:xfrm>
          <a:prstGeom prst="rect">
            <a:avLst/>
          </a:prstGeom>
        </p:spPr>
      </p:pic>
      <p:sp>
        <p:nvSpPr>
          <p:cNvPr id="139" name="Triángulo rectángulo 138">
            <a:extLst>
              <a:ext uri="{FF2B5EF4-FFF2-40B4-BE49-F238E27FC236}">
                <a16:creationId xmlns:a16="http://schemas.microsoft.com/office/drawing/2014/main" id="{5669F20A-40AE-EA78-A57E-76FEAF273433}"/>
              </a:ext>
            </a:extLst>
          </p:cNvPr>
          <p:cNvSpPr/>
          <p:nvPr/>
        </p:nvSpPr>
        <p:spPr>
          <a:xfrm rot="21204024">
            <a:off x="-1034746" y="1322498"/>
            <a:ext cx="8232323" cy="6778562"/>
          </a:xfrm>
          <a:prstGeom prst="rtTriangle">
            <a:avLst/>
          </a:prstGeom>
          <a:solidFill>
            <a:srgbClr val="888B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object 54">
            <a:extLst>
              <a:ext uri="{FF2B5EF4-FFF2-40B4-BE49-F238E27FC236}">
                <a16:creationId xmlns:a16="http://schemas.microsoft.com/office/drawing/2014/main" id="{DD395F17-E95A-D2EC-5805-DDEC88108886}"/>
              </a:ext>
            </a:extLst>
          </p:cNvPr>
          <p:cNvSpPr/>
          <p:nvPr/>
        </p:nvSpPr>
        <p:spPr>
          <a:xfrm>
            <a:off x="6137504" y="9264627"/>
            <a:ext cx="123825" cy="84199"/>
          </a:xfrm>
          <a:custGeom>
            <a:avLst/>
            <a:gdLst/>
            <a:ahLst/>
            <a:cxnLst/>
            <a:rect l="l" t="t" r="r" b="b"/>
            <a:pathLst>
              <a:path w="123825" h="124459">
                <a:moveTo>
                  <a:pt x="123710" y="0"/>
                </a:moveTo>
                <a:lnTo>
                  <a:pt x="0" y="0"/>
                </a:lnTo>
                <a:lnTo>
                  <a:pt x="0" y="124409"/>
                </a:lnTo>
                <a:lnTo>
                  <a:pt x="123710" y="0"/>
                </a:lnTo>
                <a:close/>
              </a:path>
            </a:pathLst>
          </a:custGeom>
          <a:solidFill>
            <a:srgbClr val="C7C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55">
            <a:extLst>
              <a:ext uri="{FF2B5EF4-FFF2-40B4-BE49-F238E27FC236}">
                <a16:creationId xmlns:a16="http://schemas.microsoft.com/office/drawing/2014/main" id="{26189804-FDD0-899C-45E9-7F3D46931078}"/>
              </a:ext>
            </a:extLst>
          </p:cNvPr>
          <p:cNvSpPr/>
          <p:nvPr/>
        </p:nvSpPr>
        <p:spPr>
          <a:xfrm>
            <a:off x="5981416" y="9264627"/>
            <a:ext cx="381635" cy="258611"/>
          </a:xfrm>
          <a:custGeom>
            <a:avLst/>
            <a:gdLst/>
            <a:ahLst/>
            <a:cxnLst/>
            <a:rect l="l" t="t" r="r" b="b"/>
            <a:pathLst>
              <a:path w="381634" h="382270">
                <a:moveTo>
                  <a:pt x="381241" y="0"/>
                </a:moveTo>
                <a:lnTo>
                  <a:pt x="155752" y="0"/>
                </a:lnTo>
                <a:lnTo>
                  <a:pt x="0" y="156057"/>
                </a:lnTo>
                <a:lnTo>
                  <a:pt x="0" y="381977"/>
                </a:lnTo>
                <a:lnTo>
                  <a:pt x="381241" y="0"/>
                </a:lnTo>
                <a:close/>
              </a:path>
            </a:pathLst>
          </a:custGeom>
          <a:solidFill>
            <a:srgbClr val="3D4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6">
            <a:extLst>
              <a:ext uri="{FF2B5EF4-FFF2-40B4-BE49-F238E27FC236}">
                <a16:creationId xmlns:a16="http://schemas.microsoft.com/office/drawing/2014/main" id="{053CA23B-7B7D-B97B-D7BB-C2A02D2E90F8}"/>
              </a:ext>
            </a:extLst>
          </p:cNvPr>
          <p:cNvSpPr/>
          <p:nvPr/>
        </p:nvSpPr>
        <p:spPr>
          <a:xfrm>
            <a:off x="5892165" y="9264627"/>
            <a:ext cx="946785" cy="641373"/>
          </a:xfrm>
          <a:custGeom>
            <a:avLst/>
            <a:gdLst/>
            <a:ahLst/>
            <a:cxnLst/>
            <a:rect l="l" t="t" r="r" b="b"/>
            <a:pathLst>
              <a:path w="946784" h="948054">
                <a:moveTo>
                  <a:pt x="946213" y="0"/>
                </a:moveTo>
                <a:lnTo>
                  <a:pt x="611581" y="0"/>
                </a:lnTo>
                <a:lnTo>
                  <a:pt x="0" y="612749"/>
                </a:lnTo>
                <a:lnTo>
                  <a:pt x="0" y="948029"/>
                </a:lnTo>
                <a:lnTo>
                  <a:pt x="946213" y="0"/>
                </a:lnTo>
                <a:close/>
              </a:path>
            </a:pathLst>
          </a:custGeom>
          <a:solidFill>
            <a:srgbClr val="6C73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57">
            <a:extLst>
              <a:ext uri="{FF2B5EF4-FFF2-40B4-BE49-F238E27FC236}">
                <a16:creationId xmlns:a16="http://schemas.microsoft.com/office/drawing/2014/main" id="{0F053DF5-EB7D-520C-E472-A2A61911CB89}"/>
              </a:ext>
            </a:extLst>
          </p:cNvPr>
          <p:cNvSpPr/>
          <p:nvPr/>
        </p:nvSpPr>
        <p:spPr>
          <a:xfrm>
            <a:off x="6137508" y="9264628"/>
            <a:ext cx="721995" cy="573498"/>
          </a:xfrm>
          <a:custGeom>
            <a:avLst/>
            <a:gdLst/>
            <a:ahLst/>
            <a:cxnLst/>
            <a:rect l="l" t="t" r="r" b="b"/>
            <a:pathLst>
              <a:path w="721995" h="847725">
                <a:moveTo>
                  <a:pt x="721525" y="0"/>
                </a:moveTo>
                <a:lnTo>
                  <a:pt x="484771" y="0"/>
                </a:lnTo>
                <a:lnTo>
                  <a:pt x="0" y="484619"/>
                </a:lnTo>
                <a:lnTo>
                  <a:pt x="0" y="847394"/>
                </a:lnTo>
                <a:lnTo>
                  <a:pt x="721525" y="126098"/>
                </a:lnTo>
                <a:lnTo>
                  <a:pt x="721525" y="0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8">
            <a:extLst>
              <a:ext uri="{FF2B5EF4-FFF2-40B4-BE49-F238E27FC236}">
                <a16:creationId xmlns:a16="http://schemas.microsoft.com/office/drawing/2014/main" id="{DBA58B0B-6E61-3D00-E5B2-235E527B8756}"/>
              </a:ext>
            </a:extLst>
          </p:cNvPr>
          <p:cNvSpPr/>
          <p:nvPr/>
        </p:nvSpPr>
        <p:spPr>
          <a:xfrm>
            <a:off x="6296457" y="9264623"/>
            <a:ext cx="129539" cy="87635"/>
          </a:xfrm>
          <a:custGeom>
            <a:avLst/>
            <a:gdLst/>
            <a:ahLst/>
            <a:cxnLst/>
            <a:rect l="l" t="t" r="r" b="b"/>
            <a:pathLst>
              <a:path w="129540" h="129540">
                <a:moveTo>
                  <a:pt x="0" y="128941"/>
                </a:moveTo>
                <a:lnTo>
                  <a:pt x="128941" y="0"/>
                </a:lnTo>
              </a:path>
            </a:pathLst>
          </a:custGeom>
          <a:ln w="27533">
            <a:solidFill>
              <a:srgbClr val="FE4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9">
            <a:extLst>
              <a:ext uri="{FF2B5EF4-FFF2-40B4-BE49-F238E27FC236}">
                <a16:creationId xmlns:a16="http://schemas.microsoft.com/office/drawing/2014/main" id="{1A894BA3-17FC-2439-D6B2-115EB39C02DC}"/>
              </a:ext>
            </a:extLst>
          </p:cNvPr>
          <p:cNvSpPr/>
          <p:nvPr/>
        </p:nvSpPr>
        <p:spPr>
          <a:xfrm>
            <a:off x="6326597" y="9482231"/>
            <a:ext cx="513715" cy="347536"/>
          </a:xfrm>
          <a:custGeom>
            <a:avLst/>
            <a:gdLst/>
            <a:ahLst/>
            <a:cxnLst/>
            <a:rect l="l" t="t" r="r" b="b"/>
            <a:pathLst>
              <a:path w="513715" h="513715">
                <a:moveTo>
                  <a:pt x="0" y="513383"/>
                </a:moveTo>
                <a:lnTo>
                  <a:pt x="513383" y="0"/>
                </a:lnTo>
              </a:path>
            </a:pathLst>
          </a:custGeom>
          <a:ln w="27533">
            <a:solidFill>
              <a:srgbClr val="565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0">
            <a:extLst>
              <a:ext uri="{FF2B5EF4-FFF2-40B4-BE49-F238E27FC236}">
                <a16:creationId xmlns:a16="http://schemas.microsoft.com/office/drawing/2014/main" id="{B1494C1F-9086-A4B7-857E-688F91F351FA}"/>
              </a:ext>
            </a:extLst>
          </p:cNvPr>
          <p:cNvSpPr/>
          <p:nvPr/>
        </p:nvSpPr>
        <p:spPr>
          <a:xfrm>
            <a:off x="6493703" y="9264627"/>
            <a:ext cx="365760" cy="492306"/>
          </a:xfrm>
          <a:custGeom>
            <a:avLst/>
            <a:gdLst/>
            <a:ahLst/>
            <a:cxnLst/>
            <a:rect l="l" t="t" r="r" b="b"/>
            <a:pathLst>
              <a:path w="365759" h="727709">
                <a:moveTo>
                  <a:pt x="365328" y="0"/>
                </a:moveTo>
                <a:lnTo>
                  <a:pt x="322110" y="0"/>
                </a:lnTo>
                <a:lnTo>
                  <a:pt x="0" y="321640"/>
                </a:lnTo>
                <a:lnTo>
                  <a:pt x="0" y="727214"/>
                </a:lnTo>
                <a:lnTo>
                  <a:pt x="365328" y="365518"/>
                </a:lnTo>
                <a:lnTo>
                  <a:pt x="365328" y="0"/>
                </a:lnTo>
                <a:close/>
              </a:path>
            </a:pathLst>
          </a:custGeom>
          <a:solidFill>
            <a:srgbClr val="C7C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66">
            <a:extLst>
              <a:ext uri="{FF2B5EF4-FFF2-40B4-BE49-F238E27FC236}">
                <a16:creationId xmlns:a16="http://schemas.microsoft.com/office/drawing/2014/main" id="{8B0AA660-5B04-9DCE-E6F1-4DF122DB35A5}"/>
              </a:ext>
            </a:extLst>
          </p:cNvPr>
          <p:cNvSpPr/>
          <p:nvPr/>
        </p:nvSpPr>
        <p:spPr>
          <a:xfrm>
            <a:off x="1" y="9218903"/>
            <a:ext cx="6858000" cy="45719"/>
          </a:xfrm>
          <a:custGeom>
            <a:avLst/>
            <a:gdLst/>
            <a:ahLst/>
            <a:cxnLst/>
            <a:rect l="l" t="t" r="r" b="b"/>
            <a:pathLst>
              <a:path w="7560309" h="38100">
                <a:moveTo>
                  <a:pt x="0" y="0"/>
                </a:moveTo>
                <a:lnTo>
                  <a:pt x="0" y="38099"/>
                </a:lnTo>
                <a:lnTo>
                  <a:pt x="7560005" y="38099"/>
                </a:lnTo>
                <a:lnTo>
                  <a:pt x="7560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4D00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6A0298-A81D-4A0F-CB63-3AD44D4B9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1" y="-11870"/>
            <a:ext cx="6891945" cy="13764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96CCCF-EC6E-D1E0-2532-4BEA6159FD4F}"/>
              </a:ext>
            </a:extLst>
          </p:cNvPr>
          <p:cNvSpPr txBox="1"/>
          <p:nvPr/>
        </p:nvSpPr>
        <p:spPr>
          <a:xfrm>
            <a:off x="-156404" y="-156689"/>
            <a:ext cx="5145351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JORNADA TÉCNICA</a:t>
            </a:r>
            <a:endParaRPr lang="es-ES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s-E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0" name="Imagen 69">
            <a:extLst>
              <a:ext uri="{FF2B5EF4-FFF2-40B4-BE49-F238E27FC236}">
                <a16:creationId xmlns:a16="http://schemas.microsoft.com/office/drawing/2014/main" id="{CF2FA92B-32D9-A3DF-01B1-61CAEE0CB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8" y="9336524"/>
            <a:ext cx="798322" cy="479488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F2EC7FB8-AA43-84CD-3DBE-19A9A4241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420" y="9271790"/>
            <a:ext cx="1137334" cy="635213"/>
          </a:xfrm>
          <a:prstGeom prst="rect">
            <a:avLst/>
          </a:prstGeom>
        </p:spPr>
      </p:pic>
      <p:sp>
        <p:nvSpPr>
          <p:cNvPr id="100" name="Triángulo rectángulo 99">
            <a:extLst>
              <a:ext uri="{FF2B5EF4-FFF2-40B4-BE49-F238E27FC236}">
                <a16:creationId xmlns:a16="http://schemas.microsoft.com/office/drawing/2014/main" id="{5B11857F-03F0-93C9-C96C-F6FAAAE72197}"/>
              </a:ext>
            </a:extLst>
          </p:cNvPr>
          <p:cNvSpPr/>
          <p:nvPr/>
        </p:nvSpPr>
        <p:spPr>
          <a:xfrm rot="16200000">
            <a:off x="-726757" y="1473409"/>
            <a:ext cx="7055648" cy="8257536"/>
          </a:xfrm>
          <a:prstGeom prst="rtTriangle">
            <a:avLst/>
          </a:prstGeom>
          <a:solidFill>
            <a:srgbClr val="D2D3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2DF11CB1-ED78-C7D5-A0D2-100F5587701C}"/>
              </a:ext>
            </a:extLst>
          </p:cNvPr>
          <p:cNvSpPr txBox="1"/>
          <p:nvPr/>
        </p:nvSpPr>
        <p:spPr>
          <a:xfrm>
            <a:off x="2978281" y="6293038"/>
            <a:ext cx="48622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Marzo </a:t>
            </a:r>
            <a:r>
              <a:rPr lang="es-ES" sz="3200" b="1" dirty="0">
                <a:solidFill>
                  <a:srgbClr val="EA591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ALICANTE</a:t>
            </a:r>
          </a:p>
          <a:p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Marzo </a:t>
            </a:r>
            <a:r>
              <a:rPr lang="es-ES" sz="3200" b="1" dirty="0">
                <a:solidFill>
                  <a:srgbClr val="EA591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PETRER</a:t>
            </a:r>
          </a:p>
          <a:p>
            <a:endParaRPr lang="es-E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2" name="Imagen 151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69977F51-C2CF-14CD-F80A-75709FA42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9" y="687362"/>
            <a:ext cx="994850" cy="5992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CCE30B8-57F9-CBF9-07A5-BF2C10942BBD}"/>
              </a:ext>
            </a:extLst>
          </p:cNvPr>
          <p:cNvSpPr txBox="1"/>
          <p:nvPr/>
        </p:nvSpPr>
        <p:spPr>
          <a:xfrm>
            <a:off x="272676" y="4003749"/>
            <a:ext cx="19094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Jornadas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9h a 17h</a:t>
            </a:r>
          </a:p>
          <a:p>
            <a:pPr algn="ctr"/>
            <a:endParaRPr lang="es-ES" sz="3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8ECD4C5-E66B-0B12-9A9A-139B955C9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4" y="5985881"/>
            <a:ext cx="4333425" cy="4167532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9AC2182-75C9-6289-096E-5118F2CE0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9" y="8736197"/>
            <a:ext cx="1900848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4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fa3ed9f-fff9-4884-a6e2-8dd98886b775}" enabled="0" method="" siteId="{7fa3ed9f-fff9-4884-a6e2-8dd98886b77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14</Words>
  <Application>Microsoft Office PowerPoint</Application>
  <PresentationFormat>A4 (210 x 297 mm)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Roboto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BARDAJI CASTRO, JOAQUIN</dc:creator>
  <cp:lastModifiedBy>Javier Amat</cp:lastModifiedBy>
  <cp:revision>15</cp:revision>
  <dcterms:created xsi:type="dcterms:W3CDTF">2023-05-31T16:58:12Z</dcterms:created>
  <dcterms:modified xsi:type="dcterms:W3CDTF">2025-01-30T16:52:26Z</dcterms:modified>
</cp:coreProperties>
</file>